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8" r:id="rId23"/>
    <p:sldId id="277" r:id="rId24"/>
    <p:sldId id="279" r:id="rId25"/>
    <p:sldId id="282" r:id="rId26"/>
    <p:sldId id="281" r:id="rId27"/>
    <p:sldId id="280" r:id="rId28"/>
    <p:sldId id="285" r:id="rId29"/>
    <p:sldId id="284" r:id="rId30"/>
    <p:sldId id="283" r:id="rId31"/>
    <p:sldId id="288" r:id="rId32"/>
    <p:sldId id="287" r:id="rId33"/>
    <p:sldId id="286" r:id="rId34"/>
    <p:sldId id="291" r:id="rId35"/>
    <p:sldId id="290" r:id="rId36"/>
    <p:sldId id="289" r:id="rId37"/>
    <p:sldId id="297" r:id="rId38"/>
    <p:sldId id="296" r:id="rId39"/>
    <p:sldId id="295" r:id="rId40"/>
    <p:sldId id="294" r:id="rId41"/>
    <p:sldId id="293" r:id="rId42"/>
    <p:sldId id="292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86" y="-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225C-08D1-4E40-81D6-F3C44EA335B2}" type="datetimeFigureOut">
              <a:rPr lang="en-US" smtClean="0"/>
              <a:pPr/>
              <a:t>8/16/2018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73FF-8B95-4C3B-9FEF-40EF3BC64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225C-08D1-4E40-81D6-F3C44EA335B2}" type="datetimeFigureOut">
              <a:rPr lang="en-US" smtClean="0"/>
              <a:pPr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73FF-8B95-4C3B-9FEF-40EF3BC641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B6F173FF-8B95-4C3B-9FEF-40EF3BC64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225C-08D1-4E40-81D6-F3C44EA335B2}" type="datetimeFigureOut">
              <a:rPr lang="en-US" smtClean="0"/>
              <a:pPr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225C-08D1-4E40-81D6-F3C44EA335B2}" type="datetimeFigureOut">
              <a:rPr lang="en-US" smtClean="0"/>
              <a:pPr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B6F173FF-8B95-4C3B-9FEF-40EF3BC64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225C-08D1-4E40-81D6-F3C44EA335B2}" type="datetimeFigureOut">
              <a:rPr lang="en-US" smtClean="0"/>
              <a:pPr/>
              <a:t>8/16/2018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73FF-8B95-4C3B-9FEF-40EF3BC64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9DDF225C-08D1-4E40-81D6-F3C44EA335B2}" type="datetimeFigureOut">
              <a:rPr lang="en-US" smtClean="0"/>
              <a:pPr/>
              <a:t>8/16/2018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73FF-8B95-4C3B-9FEF-40EF3BC64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225C-08D1-4E40-81D6-F3C44EA335B2}" type="datetimeFigureOut">
              <a:rPr lang="en-US" smtClean="0"/>
              <a:pPr/>
              <a:t>8/16/2018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B6F173FF-8B95-4C3B-9FEF-40EF3BC64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225C-08D1-4E40-81D6-F3C44EA335B2}" type="datetimeFigureOut">
              <a:rPr lang="en-US" smtClean="0"/>
              <a:pPr/>
              <a:t>8/16/2018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B6F173FF-8B95-4C3B-9FEF-40EF3BC641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225C-08D1-4E40-81D6-F3C44EA335B2}" type="datetimeFigureOut">
              <a:rPr lang="en-US" smtClean="0"/>
              <a:pPr/>
              <a:t>8/16/2018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73FF-8B95-4C3B-9FEF-40EF3BC641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73FF-8B95-4C3B-9FEF-40EF3BC64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225C-08D1-4E40-81D6-F3C44EA335B2}" type="datetimeFigureOut">
              <a:rPr lang="en-US" smtClean="0"/>
              <a:pPr/>
              <a:t>8/16/2018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B6F173FF-8B95-4C3B-9FEF-40EF3BC64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9DDF225C-08D1-4E40-81D6-F3C44EA335B2}" type="datetimeFigureOut">
              <a:rPr lang="en-US" smtClean="0"/>
              <a:pPr/>
              <a:t>8/16/2018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9DDF225C-08D1-4E40-81D6-F3C44EA335B2}" type="datetimeFigureOut">
              <a:rPr lang="en-US" smtClean="0"/>
              <a:pPr/>
              <a:t>8/16/2018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73FF-8B95-4C3B-9FEF-40EF3BC64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3212976"/>
            <a:ext cx="6400800" cy="2472680"/>
          </a:xfrm>
        </p:spPr>
        <p:txBody>
          <a:bodyPr/>
          <a:lstStyle/>
          <a:p>
            <a:pPr algn="r"/>
            <a:r>
              <a:rPr lang="en-CA" dirty="0" smtClean="0"/>
              <a:t>By :- </a:t>
            </a:r>
          </a:p>
          <a:p>
            <a:pPr algn="r"/>
            <a:r>
              <a:rPr lang="en-CA" dirty="0" smtClean="0"/>
              <a:t>SHAMINDER KAUR (C0736231)</a:t>
            </a:r>
          </a:p>
          <a:p>
            <a:pPr algn="r"/>
            <a:r>
              <a:rPr lang="en-CA" dirty="0" smtClean="0"/>
              <a:t>MONIKA (C0737547)</a:t>
            </a:r>
          </a:p>
          <a:p>
            <a:pPr algn="r"/>
            <a:r>
              <a:rPr lang="en-CA" dirty="0" smtClean="0"/>
              <a:t>HARPREET SINGH(C0738122)</a:t>
            </a:r>
          </a:p>
          <a:p>
            <a:pPr algn="r"/>
            <a:r>
              <a:rPr lang="en-CA" dirty="0" smtClean="0"/>
              <a:t>HARVINDER SINGH (C0738812)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895872"/>
          </a:xfrm>
        </p:spPr>
        <p:txBody>
          <a:bodyPr>
            <a:normAutofit/>
          </a:bodyPr>
          <a:lstStyle/>
          <a:p>
            <a:r>
              <a:rPr lang="en-US" sz="5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DATABASE PROJECT</a:t>
            </a:r>
            <a:r>
              <a:rPr lang="en-US" sz="36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Submitted To: </a:t>
            </a:r>
            <a:r>
              <a:rPr lang="en-US" sz="3600" b="1" dirty="0" err="1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Mehrnoush</a:t>
            </a:r>
            <a:r>
              <a:rPr lang="en-US" sz="36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Ashrafi</a:t>
            </a:r>
            <a:endParaRPr 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CA" b="1" dirty="0" smtClean="0"/>
              <a:t>CONTINOUSE:-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1000" dirty="0" smtClean="0"/>
          </a:p>
          <a:p>
            <a:r>
              <a:rPr lang="en-US" sz="1000" dirty="0" smtClean="0"/>
              <a:t>  CREATE TABLE "SYSTEM"."CHEF" </a:t>
            </a:r>
          </a:p>
          <a:p>
            <a:pPr>
              <a:buNone/>
            </a:pPr>
            <a:r>
              <a:rPr lang="en-US" sz="1000" dirty="0" smtClean="0"/>
              <a:t>   (	"CHEF_ID" NUMBER(*,0) NOT NULL ENABLE, </a:t>
            </a:r>
          </a:p>
          <a:p>
            <a:pPr>
              <a:buNone/>
            </a:pPr>
            <a:r>
              <a:rPr lang="en-US" sz="1000" dirty="0" smtClean="0"/>
              <a:t>	"CHEF_NAME" VARCHAR2(20 BYTE) NOT NULL ENABLE, </a:t>
            </a:r>
          </a:p>
          <a:p>
            <a:pPr>
              <a:buNone/>
            </a:pPr>
            <a:r>
              <a:rPr lang="en-US" sz="1000" dirty="0" smtClean="0"/>
              <a:t>	"CHEF_SALARY" FLOAT(126) NOT NULL ENABLE, </a:t>
            </a:r>
          </a:p>
          <a:p>
            <a:pPr>
              <a:buNone/>
            </a:pPr>
            <a:r>
              <a:rPr lang="en-US" sz="1000" dirty="0" smtClean="0"/>
              <a:t>	"CHEF_HIREDATE" DATE, </a:t>
            </a:r>
          </a:p>
          <a:p>
            <a:pPr>
              <a:buNone/>
            </a:pPr>
            <a:r>
              <a:rPr lang="en-US" sz="1000" dirty="0" smtClean="0"/>
              <a:t>	 CONSTRAINT "CHEF_PK" PRIMARY KEY ("CHEF_ID");</a:t>
            </a:r>
          </a:p>
          <a:p>
            <a:pPr>
              <a:buNone/>
            </a:pPr>
            <a:endParaRPr lang="en-US" sz="1000" dirty="0" smtClean="0"/>
          </a:p>
          <a:p>
            <a:r>
              <a:rPr lang="en-US" sz="1000" dirty="0" smtClean="0"/>
              <a:t>CREATE TABLE "SYSTEM"."MEAL" </a:t>
            </a:r>
          </a:p>
          <a:p>
            <a:pPr>
              <a:buNone/>
            </a:pPr>
            <a:r>
              <a:rPr lang="en-US" sz="1000" dirty="0" smtClean="0"/>
              <a:t>   (	"MEAL_ID" NUMBER(*,0) NOT NULL ENABLE, </a:t>
            </a:r>
          </a:p>
          <a:p>
            <a:pPr>
              <a:buNone/>
            </a:pPr>
            <a:r>
              <a:rPr lang="en-US" sz="1000" dirty="0" smtClean="0"/>
              <a:t>	"MEAL_NAME" VARCHAR2(20 BYTE) NOT NULL ENABLE, </a:t>
            </a:r>
          </a:p>
          <a:p>
            <a:pPr>
              <a:buNone/>
            </a:pPr>
            <a:r>
              <a:rPr lang="en-US" sz="1000" dirty="0" smtClean="0"/>
              <a:t>	"MEAL_PRICE" FLOAT(126) NOT NULL ENABLE, </a:t>
            </a:r>
          </a:p>
          <a:p>
            <a:pPr>
              <a:buNone/>
            </a:pPr>
            <a:r>
              <a:rPr lang="en-US" sz="1000" dirty="0" smtClean="0"/>
              <a:t>	"MEAL_TAX" FLOAT(126) NOT NULL ENABLE, </a:t>
            </a:r>
          </a:p>
          <a:p>
            <a:pPr>
              <a:buNone/>
            </a:pPr>
            <a:r>
              <a:rPr lang="en-US" sz="1000" dirty="0" smtClean="0"/>
              <a:t>	 CONSTRAINT "MEAL_PK" PRIMARY KEY ("MEAL_ID");</a:t>
            </a:r>
          </a:p>
          <a:p>
            <a:pPr>
              <a:buNone/>
            </a:pPr>
            <a:endParaRPr lang="en-CA" sz="1000" dirty="0" smtClean="0"/>
          </a:p>
          <a:p>
            <a:r>
              <a:rPr lang="en-US" sz="1000" dirty="0" smtClean="0"/>
              <a:t> CREATE TABLE "SYSTEM"."ORDERS" </a:t>
            </a:r>
          </a:p>
          <a:p>
            <a:pPr>
              <a:buNone/>
            </a:pPr>
            <a:r>
              <a:rPr lang="en-US" sz="1000" dirty="0" smtClean="0"/>
              <a:t>   (	"ORDER_ID" NUMBER(*,0) NOT NULL ENABLE, </a:t>
            </a:r>
          </a:p>
          <a:p>
            <a:pPr>
              <a:buNone/>
            </a:pPr>
            <a:r>
              <a:rPr lang="en-US" sz="1000" dirty="0" smtClean="0"/>
              <a:t>	"ORDER_QUANTITY" NUMBER, </a:t>
            </a:r>
          </a:p>
          <a:p>
            <a:pPr>
              <a:buNone/>
            </a:pPr>
            <a:r>
              <a:rPr lang="en-US" sz="1000" dirty="0" smtClean="0"/>
              <a:t>	"ORDER_QUALITY" VARCHAR2(20 BYTE), </a:t>
            </a:r>
          </a:p>
          <a:p>
            <a:pPr>
              <a:buNone/>
            </a:pPr>
            <a:r>
              <a:rPr lang="en-US" sz="1000" dirty="0" smtClean="0"/>
              <a:t>	"ORDER_TOTALPRICE" FLOAT(126), </a:t>
            </a:r>
          </a:p>
          <a:p>
            <a:pPr>
              <a:buNone/>
            </a:pPr>
            <a:r>
              <a:rPr lang="en-US" sz="1000" dirty="0" smtClean="0"/>
              <a:t>	 CONSTRAINT "ORDERS_PK" PRIMARY KEY ("ORDER_ID")</a:t>
            </a:r>
          </a:p>
          <a:p>
            <a:pPr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INSERTION:-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1100" dirty="0" smtClean="0"/>
              <a:t>INSERT INTO "SYSTEM"."CAFE" (CAFE_ID, CAFE_NAME, CAFE_ADDRESS, CAFE_PHONE) VALUES ('105', 'DREAM CAFE', '68 BROOKSTONE AVE. , BRAMBPTON', '2159871532')</a:t>
            </a:r>
          </a:p>
          <a:p>
            <a:pPr>
              <a:buNone/>
            </a:pPr>
            <a:r>
              <a:rPr lang="en-US" sz="1100" dirty="0" smtClean="0"/>
              <a:t>INSERT INTO "SYSTEM"."CAFE" (CAFE_ID, CAFE_NAME, CAFE_ADDRESS, CAFE_PHONE) VALUES ('109', 'CLOUD CAFE', '23 STEELS VIEW. , TORONTO', '5213694857')</a:t>
            </a:r>
          </a:p>
          <a:p>
            <a:pPr>
              <a:buNone/>
            </a:pPr>
            <a:endParaRPr lang="en-CA" sz="1100" dirty="0" smtClean="0"/>
          </a:p>
          <a:p>
            <a:r>
              <a:rPr lang="en-US" sz="1100" dirty="0" smtClean="0"/>
              <a:t>INSERT INTO "SYSTEM"."CHEF" (CHEF_ID, CHEF_NAME, CHEF_SALARY, CHEF_HIREDATE) VALUES ('63', 'BELLA', '9500.99', TO_DATE('2017-09-12 00:00:00', 'YYYY-MM-DD HH24:MI:SS'))</a:t>
            </a:r>
          </a:p>
          <a:p>
            <a:pPr>
              <a:buNone/>
            </a:pPr>
            <a:r>
              <a:rPr lang="en-US" sz="1100" dirty="0" smtClean="0"/>
              <a:t>INSERT INTO "SYSTEM"."CHEF" (CHEF_ID, CHEF_NAME, CHEF_SALARY, CHEF_HIREDATE) VALUES ('64', 'SAM', '9999.05', TO_DATE('2016-04-24 00:00:00', 'YYYY-MM-DD HH24:MI:SS'))</a:t>
            </a:r>
          </a:p>
          <a:p>
            <a:pPr>
              <a:buNone/>
            </a:pPr>
            <a:r>
              <a:rPr lang="en-US" sz="1100" dirty="0" smtClean="0"/>
              <a:t>INSERT INTO "SYSTEM"."CHEF" (CHEF_ID, CHEF_NAME, CHEF_SALARY, CHEF_HIREDATE) VALUES ('68', 'AMAN', '10000.2', TO_DATE('2017-11-11 00:00:00', 'YYYY-MM-DD HH24:MI:SS'))</a:t>
            </a:r>
          </a:p>
          <a:p>
            <a:pPr>
              <a:buNone/>
            </a:pPr>
            <a:r>
              <a:rPr lang="en-US" sz="1100" dirty="0" smtClean="0"/>
              <a:t>INSERT INTO "SYSTEM"."CHEF" (CHEF_ID, CHEF_NAME, CHEF_SALARY, CHEF_HIREDATE) VALUES ('69', 'MANDY', '11264', TO_DATE('2016-01-30 17:41:07', 'YYYY-MM-DD HH24:MI:SS'))</a:t>
            </a:r>
          </a:p>
          <a:p>
            <a:pPr>
              <a:buNone/>
            </a:pPr>
            <a:endParaRPr lang="en-CA" sz="1100" dirty="0" smtClean="0"/>
          </a:p>
          <a:p>
            <a:r>
              <a:rPr lang="en-US" sz="1100" dirty="0" smtClean="0"/>
              <a:t>INSERT INTO "SYSTEM"."CUSTOMER" (CUSTOMER_ID, CUSTOMER_NAME, CUSTOMER_ADDRESS) VALUES ('151', 'MIKE D''', '34 TIMBER ST. , CALEDON')</a:t>
            </a:r>
          </a:p>
          <a:p>
            <a:pPr>
              <a:buNone/>
            </a:pPr>
            <a:r>
              <a:rPr lang="en-US" sz="1100" dirty="0" smtClean="0"/>
              <a:t>INSERT INTO "SYSTEM"."CUSTOMER" (CUSTOMER_ID, CUSTOMER_NAME, CUSTOMER_ADDRESS, CUSTOMER_PHONE) VALUES ('153', 'DAV TATLA', '56 SHADY PINE.', '3256987456')</a:t>
            </a:r>
          </a:p>
          <a:p>
            <a:pPr>
              <a:buNone/>
            </a:pPr>
            <a:r>
              <a:rPr lang="en-US" sz="1100" dirty="0" smtClean="0"/>
              <a:t>INSERT INTO "SYSTEM"."CUSTOMER" (CUSTOMER_ID, CUSTOMER_NAME, CUSTOMER_ADDRESS, CUSTOMER_PHONE) VALUES ('159', 'ABBY', '98 FINCH AVE. EAST', '2453699874')</a:t>
            </a:r>
          </a:p>
          <a:p>
            <a:pPr>
              <a:buNone/>
            </a:pPr>
            <a:endParaRPr lang="en-CA" sz="1100" dirty="0" smtClean="0"/>
          </a:p>
          <a:p>
            <a:pPr>
              <a:buNone/>
            </a:pPr>
            <a:endParaRPr lang="en-US" sz="1100" dirty="0" smtClean="0"/>
          </a:p>
          <a:p>
            <a:pPr>
              <a:buNone/>
            </a:pPr>
            <a:endParaRPr lang="en-US" sz="1100" dirty="0" smtClean="0"/>
          </a:p>
          <a:p>
            <a:pPr>
              <a:buNone/>
            </a:pPr>
            <a:endParaRPr lang="en-US" sz="1100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Continues 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100" dirty="0" smtClean="0"/>
              <a:t>INSERT INTO "SYSTEM"."MEAL" (MEAL_ID, MEAL_NAME, MEAL_PRICE, MEAL_TAX) VALUES ('1', 'DINNER', '99.99', '.05')</a:t>
            </a:r>
          </a:p>
          <a:p>
            <a:pPr>
              <a:buNone/>
            </a:pPr>
            <a:r>
              <a:rPr lang="en-US" sz="1100" dirty="0" smtClean="0"/>
              <a:t>INSERT INTO "SYSTEM"."MEAL" (MEAL_ID, MEAL_NAME, MEAL_PRICE, MEAL_TAX) VALUES ('2', 'LUNCH', '56', '.09')</a:t>
            </a:r>
          </a:p>
          <a:p>
            <a:pPr>
              <a:buNone/>
            </a:pPr>
            <a:r>
              <a:rPr lang="en-US" sz="1100" dirty="0" smtClean="0"/>
              <a:t>INSERT INTO "SYSTEM"."MEAL" (MEAL_ID, MEAL_NAME, MEAL_PRICE, MEAL_TAX) VALUES ('3', 'BREAKFAST', '20.34', '.34')</a:t>
            </a:r>
          </a:p>
          <a:p>
            <a:pPr>
              <a:buNone/>
            </a:pPr>
            <a:r>
              <a:rPr lang="en-US" sz="1100" dirty="0" smtClean="0"/>
              <a:t>INSERT INTO "SYSTEM"."MEAL" (MEAL_ID, MEAL_NAME, MEAL_PRICE, MEAL_TAX) VALUES ('4', 'BRUNCH', '33.89', '.12')</a:t>
            </a:r>
          </a:p>
          <a:p>
            <a:pPr>
              <a:buNone/>
            </a:pPr>
            <a:endParaRPr lang="en-CA" sz="1100" dirty="0" smtClean="0"/>
          </a:p>
          <a:p>
            <a:r>
              <a:rPr lang="en-US" sz="1100" dirty="0" smtClean="0"/>
              <a:t>INSERT INTO "SYSTEM"."ORDERS" (ORDER_ID, ORDER_QUANTITY, ORDER_QUALITY, ORDER_TOTALPRICE) VALUES ('345', '1', 'FINE', '152.00')</a:t>
            </a:r>
          </a:p>
          <a:p>
            <a:pPr>
              <a:buNone/>
            </a:pPr>
            <a:r>
              <a:rPr lang="en-US" sz="1100" dirty="0" smtClean="0"/>
              <a:t>INSERT INTO "SYSTEM"."ORDERS" (ORDER_ID, ORDER_QUANTITY, ORDER_QUALITY, ORDER_TOTALPRICE) VALUES ('566', '5', 'GOOD', '485')</a:t>
            </a:r>
          </a:p>
          <a:p>
            <a:pPr>
              <a:buNone/>
            </a:pPr>
            <a:r>
              <a:rPr lang="en-US" sz="1100" dirty="0" smtClean="0"/>
              <a:t>INSERT INTO "SYSTEM"."ORDERS" (ORDER_ID, ORDER_QUANTITY, ORDER_QUALITY, ORDER_TOTALPRICE) VALUES ('678', '3', 'MEDIUM', '293.22')</a:t>
            </a:r>
          </a:p>
          <a:p>
            <a:pPr>
              <a:buNone/>
            </a:pPr>
            <a:endParaRPr lang="en-CA" sz="1100" dirty="0" smtClean="0"/>
          </a:p>
          <a:p>
            <a:r>
              <a:rPr lang="en-US" sz="1100" dirty="0" smtClean="0"/>
              <a:t>INSERT INTO "SYSTEM"."WAITER" (WAITER_ID, WAITER_NAME, WAITER_SALARY, WAITER_HIREDATE) VALUES ('51', 'KAVI', '6532.25', TO_DATE('2017-01-12 00:00:00', 'YYYY-MM-DD HH24:MI:SS'))</a:t>
            </a:r>
          </a:p>
          <a:p>
            <a:pPr>
              <a:buNone/>
            </a:pPr>
            <a:r>
              <a:rPr lang="en-US" sz="1100" dirty="0" smtClean="0"/>
              <a:t>INSERT INTO "SYSTEM"."WAITER" (WAITER_ID, WAITER_NAME, WAITER_SALARY, WAITER_HIREDATE) VALUES ('56', 'JOE', '5500', TO_DATE('2016-03-17 00:00:00', 'YYYY-MM-DD HH24:MI:SS'))</a:t>
            </a:r>
          </a:p>
          <a:p>
            <a:pPr>
              <a:buNone/>
            </a:pPr>
            <a:r>
              <a:rPr lang="en-US" sz="1100" dirty="0" smtClean="0"/>
              <a:t>INSERT INTO "SYSTEM"."WAITER" (WAITER_ID, WAITER_NAME, WAITER_SALARY, WAITER_HIREDATE) VALUES ('57', 'NAV', '6600.21', TO_DATE('2016-12-30 00:00:00', 'YYYY-MM-DD HH24:MI:SS'))</a:t>
            </a:r>
          </a:p>
          <a:p>
            <a:pPr>
              <a:buNone/>
            </a:pPr>
            <a:endParaRPr lang="en-US" sz="1100" dirty="0" smtClean="0"/>
          </a:p>
          <a:p>
            <a:pPr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SCREENSHOTS</a:t>
            </a:r>
            <a:r>
              <a:rPr lang="en-CA" dirty="0" smtClean="0"/>
              <a:t>:- CAFÉ TABLE</a:t>
            </a:r>
            <a:endParaRPr lang="en-US" dirty="0"/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665312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CHEF TABLE</a:t>
            </a:r>
            <a:endParaRPr lang="en-US" dirty="0"/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WAITER TABLE</a:t>
            </a:r>
            <a:endParaRPr lang="en-US" dirty="0"/>
          </a:p>
        </p:txBody>
      </p:sp>
      <p:pic>
        <p:nvPicPr>
          <p:cNvPr id="2150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ORDERS TABLE</a:t>
            </a:r>
            <a:endParaRPr lang="en-US" dirty="0"/>
          </a:p>
        </p:txBody>
      </p:sp>
      <p:pic>
        <p:nvPicPr>
          <p:cNvPr id="2253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MEAK TABLE</a:t>
            </a:r>
            <a:endParaRPr lang="en-US" dirty="0"/>
          </a:p>
        </p:txBody>
      </p:sp>
      <p:pic>
        <p:nvPicPr>
          <p:cNvPr id="2457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smtClean="0"/>
              <a:t>CONSTRAINT Statements:-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4558280" cy="4572000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dirty="0" smtClean="0"/>
              <a:t>alter table PROJECT.CAFE</a:t>
            </a:r>
          </a:p>
          <a:p>
            <a:pPr>
              <a:buNone/>
            </a:pPr>
            <a:r>
              <a:rPr lang="en-US" dirty="0" smtClean="0"/>
              <a:t>add constraint </a:t>
            </a:r>
            <a:r>
              <a:rPr lang="en-US" dirty="0" err="1" smtClean="0"/>
              <a:t>CAFE_pk</a:t>
            </a:r>
            <a:r>
              <a:rPr lang="en-US" dirty="0" smtClean="0"/>
              <a:t> primary key(CAFE_NAME);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alter table PROJECT.CUSTOMER</a:t>
            </a:r>
          </a:p>
          <a:p>
            <a:pPr>
              <a:buNone/>
            </a:pPr>
            <a:r>
              <a:rPr lang="en-US" dirty="0" smtClean="0"/>
              <a:t>add constraint </a:t>
            </a:r>
            <a:r>
              <a:rPr lang="en-US" dirty="0" err="1" smtClean="0"/>
              <a:t>CUSTOMER_pk</a:t>
            </a:r>
            <a:r>
              <a:rPr lang="en-US" dirty="0" smtClean="0"/>
              <a:t> primary key(CUSTOMER_ID);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alter table PROJECT.WAITER</a:t>
            </a:r>
          </a:p>
          <a:p>
            <a:pPr>
              <a:buNone/>
            </a:pPr>
            <a:r>
              <a:rPr lang="en-US" dirty="0" smtClean="0"/>
              <a:t>add constraint </a:t>
            </a:r>
            <a:r>
              <a:rPr lang="en-US" dirty="0" err="1" smtClean="0"/>
              <a:t>WAITER_pk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primary key(WAITER_ID);</a:t>
            </a:r>
          </a:p>
          <a:p>
            <a:pPr>
              <a:buNone/>
            </a:pPr>
            <a:r>
              <a:rPr lang="en-US" dirty="0" smtClean="0"/>
              <a:t>alter table PROJECT.WAITER</a:t>
            </a:r>
          </a:p>
          <a:p>
            <a:pPr>
              <a:buNone/>
            </a:pPr>
            <a:r>
              <a:rPr lang="en-US" dirty="0" smtClean="0"/>
              <a:t>add constraint </a:t>
            </a:r>
            <a:r>
              <a:rPr lang="en-US" dirty="0" err="1" smtClean="0"/>
              <a:t>WAITER_fk</a:t>
            </a:r>
            <a:r>
              <a:rPr lang="en-US" dirty="0" smtClean="0"/>
              <a:t> Foreign key(CAFE_NAME)</a:t>
            </a:r>
          </a:p>
          <a:p>
            <a:pPr>
              <a:buNone/>
            </a:pPr>
            <a:r>
              <a:rPr lang="en-US" dirty="0" smtClean="0"/>
              <a:t>references PROJECT.CAFE(CAFE_NAME);</a:t>
            </a:r>
          </a:p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r>
              <a:rPr lang="en-US" dirty="0" smtClean="0"/>
              <a:t>alter table PROJECT. MEAL</a:t>
            </a:r>
          </a:p>
          <a:p>
            <a:pPr>
              <a:buNone/>
            </a:pPr>
            <a:r>
              <a:rPr lang="en-US" dirty="0" smtClean="0"/>
              <a:t>add constraint </a:t>
            </a:r>
            <a:r>
              <a:rPr lang="en-US" dirty="0" err="1" smtClean="0"/>
              <a:t>MEAL_pk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primary key(MEAL_ID)</a:t>
            </a:r>
          </a:p>
          <a:p>
            <a:pPr>
              <a:buNone/>
            </a:pPr>
            <a:r>
              <a:rPr lang="en-US" dirty="0" smtClean="0"/>
              <a:t>constraint </a:t>
            </a:r>
            <a:r>
              <a:rPr lang="en-US" dirty="0" err="1" smtClean="0"/>
              <a:t>MEAL_fk</a:t>
            </a:r>
            <a:r>
              <a:rPr lang="en-US" dirty="0" smtClean="0"/>
              <a:t> foreign key(</a:t>
            </a:r>
            <a:r>
              <a:rPr lang="en-US" dirty="0" err="1" smtClean="0"/>
              <a:t>WAITER_id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references PRODUCT.WAITER(WAITER_ID);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alter table PROJECT.CHEF</a:t>
            </a:r>
          </a:p>
          <a:p>
            <a:pPr>
              <a:buNone/>
            </a:pPr>
            <a:r>
              <a:rPr lang="en-US" dirty="0" smtClean="0"/>
              <a:t>add constraint </a:t>
            </a:r>
            <a:r>
              <a:rPr lang="en-US" dirty="0" err="1" smtClean="0"/>
              <a:t>CHEF_pk</a:t>
            </a:r>
            <a:r>
              <a:rPr lang="en-US" dirty="0" smtClean="0"/>
              <a:t> primary key(CHEF_ID);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183880" cy="720080"/>
          </a:xfrm>
        </p:spPr>
        <p:txBody>
          <a:bodyPr>
            <a:normAutofit/>
          </a:bodyPr>
          <a:lstStyle/>
          <a:p>
            <a:r>
              <a:rPr lang="en-CA" dirty="0" smtClean="0"/>
              <a:t>CUSTOMERS ORDER  INVOICE</a:t>
            </a:r>
            <a:endParaRPr lang="en-US" dirty="0"/>
          </a:p>
        </p:txBody>
      </p:sp>
      <p:pic>
        <p:nvPicPr>
          <p:cNvPr id="4" name="Content Placeholder 3" descr="Capture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602088" y="1527175"/>
            <a:ext cx="5903311" cy="4572000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CONTINOUSE:-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alter table PROJECT.ORDERS</a:t>
            </a:r>
          </a:p>
          <a:p>
            <a:pPr>
              <a:buNone/>
            </a:pPr>
            <a:r>
              <a:rPr lang="en-US" dirty="0" smtClean="0"/>
              <a:t>add constraint </a:t>
            </a:r>
            <a:r>
              <a:rPr lang="en-US" dirty="0" err="1" smtClean="0"/>
              <a:t>ORDERS_pk</a:t>
            </a:r>
            <a:r>
              <a:rPr lang="en-US" dirty="0" smtClean="0"/>
              <a:t> primary key(ORDERS_ID);</a:t>
            </a:r>
          </a:p>
          <a:p>
            <a:pPr>
              <a:buNone/>
            </a:pPr>
            <a:r>
              <a:rPr lang="en-US" dirty="0" smtClean="0"/>
              <a:t>alter table PROJECT.ORDERS</a:t>
            </a:r>
          </a:p>
          <a:p>
            <a:pPr>
              <a:buNone/>
            </a:pPr>
            <a:r>
              <a:rPr lang="en-US" dirty="0" smtClean="0"/>
              <a:t>add constraint </a:t>
            </a:r>
            <a:r>
              <a:rPr lang="en-US" dirty="0" err="1" smtClean="0"/>
              <a:t>ORDERS_fk</a:t>
            </a:r>
            <a:r>
              <a:rPr lang="en-US" dirty="0" smtClean="0"/>
              <a:t> foreign key(CUSTOMER_ID)</a:t>
            </a:r>
          </a:p>
          <a:p>
            <a:pPr>
              <a:buNone/>
            </a:pPr>
            <a:r>
              <a:rPr lang="en-US" dirty="0" smtClean="0"/>
              <a:t>references PROJET.CUSTOMER(CUSTOMER_ID);</a:t>
            </a:r>
          </a:p>
          <a:p>
            <a:pPr>
              <a:buNone/>
            </a:pPr>
            <a:r>
              <a:rPr lang="en-US" dirty="0" smtClean="0"/>
              <a:t>alter table PROJECT.ORDERS</a:t>
            </a:r>
          </a:p>
          <a:p>
            <a:pPr>
              <a:buNone/>
            </a:pPr>
            <a:r>
              <a:rPr lang="en-US" dirty="0" smtClean="0"/>
              <a:t>add constraint </a:t>
            </a:r>
            <a:r>
              <a:rPr lang="en-US" dirty="0" err="1" smtClean="0"/>
              <a:t>ORDERS_CHEF_fk</a:t>
            </a:r>
            <a:r>
              <a:rPr lang="en-US" dirty="0" smtClean="0"/>
              <a:t> foreign key(CHEF_ID)</a:t>
            </a:r>
          </a:p>
          <a:p>
            <a:pPr>
              <a:buNone/>
            </a:pPr>
            <a:r>
              <a:rPr lang="en-US" dirty="0" smtClean="0"/>
              <a:t>references PROJECT.CHEF(CHEF_ID);</a:t>
            </a:r>
          </a:p>
          <a:p>
            <a:pPr>
              <a:buNone/>
            </a:pPr>
            <a:r>
              <a:rPr lang="en-US" dirty="0" smtClean="0"/>
              <a:t>alter table PROJECT.ORDERS</a:t>
            </a:r>
          </a:p>
          <a:p>
            <a:pPr>
              <a:buNone/>
            </a:pPr>
            <a:r>
              <a:rPr lang="en-US" dirty="0" smtClean="0"/>
              <a:t>add constraint </a:t>
            </a:r>
            <a:r>
              <a:rPr lang="en-US" dirty="0" err="1" smtClean="0"/>
              <a:t>ORDERS_ck</a:t>
            </a:r>
            <a:r>
              <a:rPr lang="en-US" dirty="0" smtClean="0"/>
              <a:t> check(ORDERS_DATE&lt;GETDATE());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577067"/>
            <a:ext cx="4038600" cy="2270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INNER </a:t>
            </a:r>
            <a:r>
              <a:rPr lang="en-CA" dirty="0" smtClean="0"/>
              <a:t>JOIN:-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LEFT JOIN:-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RIGHT </a:t>
            </a:r>
            <a:r>
              <a:rPr lang="en-CA" dirty="0" smtClean="0"/>
              <a:t>JOIN:- 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FULL </a:t>
            </a:r>
            <a:r>
              <a:rPr lang="en-CA" dirty="0" smtClean="0"/>
              <a:t>JOIN:-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SELF JOIN:- 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CROSS </a:t>
            </a:r>
            <a:r>
              <a:rPr lang="en-CA" dirty="0" smtClean="0"/>
              <a:t>JOIN:-</a:t>
            </a:r>
            <a:endParaRPr 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UNION:-</a:t>
            </a:r>
            <a:endParaRPr 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UNION ALL:-</a:t>
            </a:r>
            <a:endParaRPr 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UNION </a:t>
            </a:r>
            <a:r>
              <a:rPr lang="en-CA" dirty="0" smtClean="0"/>
              <a:t>ALL WITH WHERE :- 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183880" cy="864096"/>
          </a:xfrm>
        </p:spPr>
        <p:txBody>
          <a:bodyPr/>
          <a:lstStyle/>
          <a:p>
            <a:r>
              <a:rPr lang="en-CA" dirty="0" smtClean="0"/>
              <a:t>Database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700808"/>
            <a:ext cx="8183880" cy="4187952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Identifying the Entities and Attributes</a:t>
            </a:r>
          </a:p>
          <a:p>
            <a:pPr>
              <a:buNone/>
            </a:pPr>
            <a:endParaRPr lang="en-US" sz="1600" b="1" dirty="0" smtClean="0"/>
          </a:p>
          <a:p>
            <a:r>
              <a:rPr lang="en-US" sz="1600" dirty="0" smtClean="0"/>
              <a:t> CUSTOMER (</a:t>
            </a:r>
            <a:r>
              <a:rPr lang="en-US" sz="1600" b="1" dirty="0" err="1" smtClean="0"/>
              <a:t>customer_id</a:t>
            </a:r>
            <a:r>
              <a:rPr lang="en-US" sz="1600" b="1" dirty="0" smtClean="0"/>
              <a:t>, </a:t>
            </a:r>
            <a:r>
              <a:rPr lang="en-US" sz="1600" dirty="0" err="1" smtClean="0"/>
              <a:t>customer_name</a:t>
            </a:r>
            <a:r>
              <a:rPr lang="en-US" sz="1600" dirty="0" smtClean="0"/>
              <a:t> , </a:t>
            </a:r>
            <a:r>
              <a:rPr lang="en-US" sz="1600" dirty="0" err="1" smtClean="0"/>
              <a:t>customer_phone</a:t>
            </a:r>
            <a:r>
              <a:rPr lang="en-US" sz="1600" dirty="0" smtClean="0"/>
              <a:t>, </a:t>
            </a:r>
            <a:r>
              <a:rPr lang="en-US" sz="1600" dirty="0" err="1" smtClean="0"/>
              <a:t>customer_address</a:t>
            </a:r>
            <a:r>
              <a:rPr lang="en-US" sz="1600" dirty="0" smtClean="0"/>
              <a:t> )</a:t>
            </a:r>
          </a:p>
          <a:p>
            <a:r>
              <a:rPr lang="en-CA" sz="1600" dirty="0" smtClean="0"/>
              <a:t>CHEF(</a:t>
            </a:r>
            <a:r>
              <a:rPr lang="en-CA" sz="1600" b="1" dirty="0" err="1" smtClean="0"/>
              <a:t>chef_id</a:t>
            </a:r>
            <a:r>
              <a:rPr lang="en-CA" sz="1600" b="1" dirty="0" smtClean="0"/>
              <a:t> </a:t>
            </a:r>
            <a:r>
              <a:rPr lang="en-CA" sz="1600" dirty="0" smtClean="0"/>
              <a:t>, </a:t>
            </a:r>
            <a:r>
              <a:rPr lang="en-CA" sz="1600" dirty="0" err="1" smtClean="0"/>
              <a:t>chef_name</a:t>
            </a:r>
            <a:r>
              <a:rPr lang="en-CA" sz="1600" dirty="0" smtClean="0"/>
              <a:t> , </a:t>
            </a:r>
            <a:r>
              <a:rPr lang="en-CA" sz="1600" dirty="0" err="1" smtClean="0"/>
              <a:t>chef_salary</a:t>
            </a:r>
            <a:r>
              <a:rPr lang="en-CA" sz="1600" dirty="0" smtClean="0"/>
              <a:t> ,</a:t>
            </a:r>
            <a:r>
              <a:rPr lang="en-CA" sz="1600" dirty="0" err="1" smtClean="0"/>
              <a:t>chef_hiredate</a:t>
            </a:r>
            <a:r>
              <a:rPr lang="en-CA" sz="1600" dirty="0" smtClean="0"/>
              <a:t>)</a:t>
            </a:r>
          </a:p>
          <a:p>
            <a:r>
              <a:rPr lang="en-CA" sz="1600" dirty="0" smtClean="0"/>
              <a:t>CAFE (</a:t>
            </a:r>
            <a:r>
              <a:rPr lang="en-CA" sz="1600" b="1" dirty="0" err="1" smtClean="0"/>
              <a:t>café_id</a:t>
            </a:r>
            <a:r>
              <a:rPr lang="en-CA" sz="1600" b="1" dirty="0" smtClean="0"/>
              <a:t> </a:t>
            </a:r>
            <a:r>
              <a:rPr lang="en-CA" sz="1600" dirty="0" smtClean="0"/>
              <a:t>, </a:t>
            </a:r>
            <a:r>
              <a:rPr lang="en-CA" sz="1600" dirty="0" err="1" smtClean="0"/>
              <a:t>café_name</a:t>
            </a:r>
            <a:r>
              <a:rPr lang="en-CA" sz="1600" dirty="0" smtClean="0"/>
              <a:t> , </a:t>
            </a:r>
            <a:r>
              <a:rPr lang="en-CA" sz="1600" dirty="0" err="1" smtClean="0"/>
              <a:t>café_address</a:t>
            </a:r>
            <a:r>
              <a:rPr lang="en-CA" sz="1600" dirty="0" smtClean="0"/>
              <a:t> , </a:t>
            </a:r>
            <a:r>
              <a:rPr lang="en-CA" sz="1600" dirty="0" err="1" smtClean="0"/>
              <a:t>café_phone</a:t>
            </a:r>
            <a:r>
              <a:rPr lang="en-CA" sz="1600" dirty="0" smtClean="0"/>
              <a:t>)</a:t>
            </a:r>
          </a:p>
          <a:p>
            <a:r>
              <a:rPr lang="en-CA" sz="1600" dirty="0" smtClean="0"/>
              <a:t>MEAL(</a:t>
            </a:r>
            <a:r>
              <a:rPr lang="en-CA" sz="1600" b="1" dirty="0" err="1" smtClean="0"/>
              <a:t>meal_id</a:t>
            </a:r>
            <a:r>
              <a:rPr lang="en-CA" sz="1600" b="1" dirty="0" smtClean="0"/>
              <a:t> </a:t>
            </a:r>
            <a:r>
              <a:rPr lang="en-CA" sz="1600" dirty="0" smtClean="0"/>
              <a:t>, </a:t>
            </a:r>
            <a:r>
              <a:rPr lang="en-CA" sz="1600" dirty="0" err="1" smtClean="0"/>
              <a:t>meal_name</a:t>
            </a:r>
            <a:r>
              <a:rPr lang="en-CA" sz="1600" dirty="0" smtClean="0"/>
              <a:t> , </a:t>
            </a:r>
            <a:r>
              <a:rPr lang="en-CA" sz="1600" dirty="0" err="1" smtClean="0"/>
              <a:t>meal_price</a:t>
            </a:r>
            <a:r>
              <a:rPr lang="en-CA" sz="1600" dirty="0" smtClean="0"/>
              <a:t>, </a:t>
            </a:r>
            <a:r>
              <a:rPr lang="en-CA" sz="1600" dirty="0" err="1" smtClean="0"/>
              <a:t>meal_tax</a:t>
            </a:r>
            <a:r>
              <a:rPr lang="en-CA" sz="1600" dirty="0" smtClean="0"/>
              <a:t>)</a:t>
            </a:r>
          </a:p>
          <a:p>
            <a:r>
              <a:rPr lang="en-CA" sz="1600" dirty="0" smtClean="0"/>
              <a:t>WAITER (</a:t>
            </a:r>
            <a:r>
              <a:rPr lang="en-CA" sz="1600" dirty="0" err="1" smtClean="0"/>
              <a:t>waiter_id</a:t>
            </a:r>
            <a:r>
              <a:rPr lang="en-CA" sz="1600" dirty="0" smtClean="0"/>
              <a:t> , </a:t>
            </a:r>
            <a:r>
              <a:rPr lang="en-CA" sz="1600" dirty="0" err="1" smtClean="0"/>
              <a:t>waiter_name</a:t>
            </a:r>
            <a:r>
              <a:rPr lang="en-CA" sz="1600" dirty="0" smtClean="0"/>
              <a:t> , </a:t>
            </a:r>
            <a:r>
              <a:rPr lang="en-CA" sz="1600" dirty="0" err="1" smtClean="0"/>
              <a:t>waiter_salary</a:t>
            </a:r>
            <a:r>
              <a:rPr lang="en-CA" sz="1600" dirty="0" smtClean="0"/>
              <a:t> , </a:t>
            </a:r>
            <a:r>
              <a:rPr lang="en-CA" sz="1600" dirty="0" err="1" smtClean="0"/>
              <a:t>waiter_hiredate</a:t>
            </a:r>
            <a:r>
              <a:rPr lang="en-CA" sz="1600" dirty="0" smtClean="0"/>
              <a:t>)</a:t>
            </a:r>
          </a:p>
          <a:p>
            <a:r>
              <a:rPr lang="en-CA" sz="1600" dirty="0" smtClean="0"/>
              <a:t>ORDERS(</a:t>
            </a:r>
            <a:r>
              <a:rPr lang="en-CA" sz="1600" dirty="0" err="1" smtClean="0"/>
              <a:t>order_id</a:t>
            </a:r>
            <a:r>
              <a:rPr lang="en-CA" sz="1600" dirty="0" smtClean="0"/>
              <a:t> , </a:t>
            </a:r>
            <a:r>
              <a:rPr lang="en-CA" sz="1600" dirty="0" err="1" smtClean="0"/>
              <a:t>order_quality</a:t>
            </a:r>
            <a:r>
              <a:rPr lang="en-CA" sz="1600" dirty="0" smtClean="0"/>
              <a:t> , </a:t>
            </a:r>
            <a:r>
              <a:rPr lang="en-CA" sz="1600" dirty="0" err="1" smtClean="0"/>
              <a:t>order_quantity</a:t>
            </a:r>
            <a:r>
              <a:rPr lang="en-CA" sz="1600" dirty="0" smtClean="0"/>
              <a:t> , </a:t>
            </a:r>
            <a:r>
              <a:rPr lang="en-CA" sz="1600" dirty="0" err="1" smtClean="0"/>
              <a:t>order_time</a:t>
            </a:r>
            <a:r>
              <a:rPr lang="en-CA" sz="1600" dirty="0" smtClean="0"/>
              <a:t>, </a:t>
            </a:r>
            <a:r>
              <a:rPr lang="en-CA" sz="1600" dirty="0" err="1" smtClean="0"/>
              <a:t>order_totalprice</a:t>
            </a:r>
            <a:r>
              <a:rPr lang="en-CA" sz="1600" dirty="0" smtClean="0"/>
              <a:t> </a:t>
            </a:r>
            <a:r>
              <a:rPr lang="en-CA" sz="1600" i="1" dirty="0" smtClean="0"/>
              <a:t>)</a:t>
            </a:r>
            <a:endParaRPr lang="en-US" i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GROUP BY:-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HAVING :-</a:t>
            </a:r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DISTINCT:-</a:t>
            </a:r>
            <a:endParaRPr 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NULL CONDITION:-</a:t>
            </a:r>
            <a:endParaRPr 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NOT NULL CONDITION:-</a:t>
            </a:r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LIKE OPERATOR:-</a:t>
            </a:r>
            <a:endParaRPr lang="en-US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ORDER BY:-</a:t>
            </a:r>
            <a:endParaRPr lang="en-US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UPPER FUNCTION:-</a:t>
            </a:r>
            <a:endParaRPr 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 FUNCTION:-</a:t>
            </a:r>
            <a:endParaRPr 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Single-Row </a:t>
            </a:r>
            <a:r>
              <a:rPr lang="en-US" dirty="0" smtClean="0"/>
              <a:t>Sub query:-</a:t>
            </a:r>
            <a:endParaRPr lang="en-US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Normalization (1NF)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 CUSTOMER (</a:t>
            </a:r>
            <a:r>
              <a:rPr lang="en-US" sz="1800" b="1" dirty="0" err="1" smtClean="0"/>
              <a:t>customer_id</a:t>
            </a:r>
            <a:r>
              <a:rPr lang="en-US" sz="1800" b="1" dirty="0" smtClean="0"/>
              <a:t>, </a:t>
            </a:r>
            <a:r>
              <a:rPr lang="en-US" sz="1800" dirty="0" err="1" smtClean="0"/>
              <a:t>customer_name</a:t>
            </a:r>
            <a:r>
              <a:rPr lang="en-US" sz="1800" dirty="0" smtClean="0"/>
              <a:t> , </a:t>
            </a:r>
            <a:r>
              <a:rPr lang="en-US" sz="1800" dirty="0" err="1" smtClean="0"/>
              <a:t>customer_phone</a:t>
            </a:r>
            <a:r>
              <a:rPr lang="en-US" sz="1800" dirty="0" smtClean="0"/>
              <a:t>, </a:t>
            </a:r>
            <a:r>
              <a:rPr lang="en-US" sz="1800" dirty="0" err="1" smtClean="0"/>
              <a:t>customer_address</a:t>
            </a:r>
            <a:r>
              <a:rPr lang="en-US" sz="1800" dirty="0" smtClean="0"/>
              <a:t> , </a:t>
            </a:r>
            <a:r>
              <a:rPr lang="en-US" sz="1800" i="1" dirty="0" err="1" smtClean="0"/>
              <a:t>waiter_id</a:t>
            </a:r>
            <a:r>
              <a:rPr lang="en-US" sz="1800" dirty="0" smtClean="0"/>
              <a:t>)</a:t>
            </a:r>
          </a:p>
          <a:p>
            <a:r>
              <a:rPr lang="en-CA" sz="1800" dirty="0" smtClean="0"/>
              <a:t>CHEF(</a:t>
            </a:r>
            <a:r>
              <a:rPr lang="en-CA" sz="1800" b="1" dirty="0" err="1" smtClean="0"/>
              <a:t>chef_id</a:t>
            </a:r>
            <a:r>
              <a:rPr lang="en-CA" sz="1800" b="1" dirty="0" smtClean="0"/>
              <a:t> </a:t>
            </a:r>
            <a:r>
              <a:rPr lang="en-CA" sz="1800" dirty="0" smtClean="0"/>
              <a:t>, </a:t>
            </a:r>
            <a:r>
              <a:rPr lang="en-CA" sz="1800" dirty="0" err="1" smtClean="0"/>
              <a:t>chef_name</a:t>
            </a:r>
            <a:r>
              <a:rPr lang="en-CA" sz="1800" dirty="0" smtClean="0"/>
              <a:t> , </a:t>
            </a:r>
            <a:r>
              <a:rPr lang="en-CA" sz="1800" dirty="0" err="1" smtClean="0"/>
              <a:t>chef_salary</a:t>
            </a:r>
            <a:r>
              <a:rPr lang="en-CA" sz="1800" dirty="0" smtClean="0"/>
              <a:t> ,</a:t>
            </a:r>
            <a:r>
              <a:rPr lang="en-CA" sz="1800" dirty="0" err="1" smtClean="0"/>
              <a:t>chef_hiredate</a:t>
            </a:r>
            <a:r>
              <a:rPr lang="en-CA" sz="1800" dirty="0" smtClean="0"/>
              <a:t>)</a:t>
            </a:r>
          </a:p>
          <a:p>
            <a:r>
              <a:rPr lang="en-CA" sz="1800" dirty="0" smtClean="0"/>
              <a:t>CAFE (</a:t>
            </a:r>
            <a:r>
              <a:rPr lang="en-CA" sz="1800" b="1" dirty="0" err="1" smtClean="0"/>
              <a:t>café_id</a:t>
            </a:r>
            <a:r>
              <a:rPr lang="en-CA" sz="1800" b="1" dirty="0" smtClean="0"/>
              <a:t> </a:t>
            </a:r>
            <a:r>
              <a:rPr lang="en-CA" sz="1800" dirty="0" smtClean="0"/>
              <a:t>, </a:t>
            </a:r>
            <a:r>
              <a:rPr lang="en-CA" sz="1800" dirty="0" err="1" smtClean="0"/>
              <a:t>café_name</a:t>
            </a:r>
            <a:r>
              <a:rPr lang="en-CA" sz="1800" dirty="0" smtClean="0"/>
              <a:t> , </a:t>
            </a:r>
            <a:r>
              <a:rPr lang="en-CA" sz="1800" dirty="0" err="1" smtClean="0"/>
              <a:t>café_address</a:t>
            </a:r>
            <a:r>
              <a:rPr lang="en-CA" sz="1800" dirty="0" smtClean="0"/>
              <a:t> , </a:t>
            </a:r>
            <a:r>
              <a:rPr lang="en-CA" sz="1800" dirty="0" err="1" smtClean="0"/>
              <a:t>café_phone</a:t>
            </a:r>
            <a:r>
              <a:rPr lang="en-CA" sz="1800" dirty="0" smtClean="0"/>
              <a:t>)</a:t>
            </a:r>
          </a:p>
          <a:p>
            <a:r>
              <a:rPr lang="en-CA" sz="1800" dirty="0" smtClean="0"/>
              <a:t>MEAL(</a:t>
            </a:r>
            <a:r>
              <a:rPr lang="en-CA" sz="1800" b="1" dirty="0" err="1" smtClean="0"/>
              <a:t>meal_id</a:t>
            </a:r>
            <a:r>
              <a:rPr lang="en-CA" sz="1800" b="1" dirty="0" smtClean="0"/>
              <a:t> </a:t>
            </a:r>
            <a:r>
              <a:rPr lang="en-CA" sz="1800" dirty="0" smtClean="0"/>
              <a:t>, </a:t>
            </a:r>
            <a:r>
              <a:rPr lang="en-CA" sz="1800" dirty="0" err="1" smtClean="0"/>
              <a:t>meal_name</a:t>
            </a:r>
            <a:r>
              <a:rPr lang="en-CA" sz="1800" dirty="0" smtClean="0"/>
              <a:t> , </a:t>
            </a:r>
            <a:r>
              <a:rPr lang="en-CA" sz="1800" dirty="0" err="1" smtClean="0"/>
              <a:t>meal_price</a:t>
            </a:r>
            <a:r>
              <a:rPr lang="en-CA" sz="1800" dirty="0" smtClean="0"/>
              <a:t>, </a:t>
            </a:r>
            <a:r>
              <a:rPr lang="en-CA" sz="1800" dirty="0" err="1" smtClean="0"/>
              <a:t>meal_tax,</a:t>
            </a:r>
            <a:r>
              <a:rPr lang="en-CA" sz="1800" i="1" dirty="0" err="1" smtClean="0"/>
              <a:t>chef_id</a:t>
            </a:r>
            <a:r>
              <a:rPr lang="en-CA" sz="1800" dirty="0" smtClean="0"/>
              <a:t> )</a:t>
            </a:r>
          </a:p>
          <a:p>
            <a:r>
              <a:rPr lang="en-CA" sz="1800" dirty="0" smtClean="0"/>
              <a:t>WAITER (</a:t>
            </a:r>
            <a:r>
              <a:rPr lang="en-CA" sz="1800" b="1" dirty="0" err="1" smtClean="0"/>
              <a:t>waiter_id</a:t>
            </a:r>
            <a:r>
              <a:rPr lang="en-CA" sz="1800" dirty="0" smtClean="0"/>
              <a:t> , </a:t>
            </a:r>
            <a:r>
              <a:rPr lang="en-CA" sz="1800" dirty="0" err="1" smtClean="0"/>
              <a:t>waiter_name</a:t>
            </a:r>
            <a:r>
              <a:rPr lang="en-CA" sz="1800" dirty="0" smtClean="0"/>
              <a:t> , </a:t>
            </a:r>
            <a:r>
              <a:rPr lang="en-CA" sz="1800" dirty="0" err="1" smtClean="0"/>
              <a:t>waiter_salary</a:t>
            </a:r>
            <a:r>
              <a:rPr lang="en-CA" sz="1800" dirty="0" smtClean="0"/>
              <a:t>, </a:t>
            </a:r>
            <a:r>
              <a:rPr lang="en-CA" sz="1800" dirty="0" err="1" smtClean="0"/>
              <a:t>waiter_hiredate</a:t>
            </a:r>
            <a:r>
              <a:rPr lang="en-CA" sz="1800" dirty="0" smtClean="0"/>
              <a:t> )</a:t>
            </a:r>
            <a:endParaRPr lang="en-US" sz="1800" dirty="0" smtClean="0"/>
          </a:p>
          <a:p>
            <a:r>
              <a:rPr lang="en-US" sz="1800" dirty="0" smtClean="0"/>
              <a:t>ORDERS(</a:t>
            </a:r>
            <a:r>
              <a:rPr lang="en-US" sz="1800" b="1" dirty="0" err="1" smtClean="0"/>
              <a:t>order_id</a:t>
            </a:r>
            <a:r>
              <a:rPr lang="en-US" sz="1800" b="1" dirty="0" smtClean="0"/>
              <a:t> </a:t>
            </a:r>
            <a:r>
              <a:rPr lang="en-US" sz="1800" dirty="0" smtClean="0"/>
              <a:t>, </a:t>
            </a:r>
            <a:r>
              <a:rPr lang="en-US" sz="1800" dirty="0" err="1" smtClean="0"/>
              <a:t>order_quality</a:t>
            </a:r>
            <a:r>
              <a:rPr lang="en-US" sz="1800" dirty="0" smtClean="0"/>
              <a:t> , </a:t>
            </a:r>
            <a:r>
              <a:rPr lang="en-US" sz="1800" dirty="0" err="1" smtClean="0"/>
              <a:t>order_quantity</a:t>
            </a:r>
            <a:r>
              <a:rPr lang="en-US" sz="1800" dirty="0" smtClean="0"/>
              <a:t> , </a:t>
            </a:r>
            <a:r>
              <a:rPr lang="en-US" sz="1800" dirty="0" err="1" smtClean="0"/>
              <a:t>order_totalprice</a:t>
            </a:r>
            <a:r>
              <a:rPr lang="en-US" sz="1800" dirty="0" smtClean="0"/>
              <a:t>, </a:t>
            </a:r>
            <a:r>
              <a:rPr lang="en-US" sz="1800" dirty="0" err="1" smtClean="0"/>
              <a:t>order_time</a:t>
            </a:r>
            <a:r>
              <a:rPr lang="en-US" sz="1800" dirty="0" smtClean="0"/>
              <a:t>, </a:t>
            </a:r>
            <a:r>
              <a:rPr lang="en-US" sz="1800" i="1" dirty="0" err="1" smtClean="0"/>
              <a:t>customer_id</a:t>
            </a:r>
            <a:r>
              <a:rPr lang="en-US" sz="1800" i="1" dirty="0" smtClean="0"/>
              <a:t> , </a:t>
            </a:r>
            <a:r>
              <a:rPr lang="en-US" sz="1800" i="1" dirty="0" err="1" smtClean="0"/>
              <a:t>waiter_id</a:t>
            </a:r>
            <a:r>
              <a:rPr lang="en-US" sz="1800" i="1" dirty="0" smtClean="0"/>
              <a:t> , </a:t>
            </a:r>
            <a:r>
              <a:rPr lang="en-US" sz="1800" i="1" dirty="0" err="1" smtClean="0"/>
              <a:t>meal_id</a:t>
            </a:r>
            <a:r>
              <a:rPr lang="en-US" sz="1800" dirty="0" smtClean="0"/>
              <a:t>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9681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JOIN - order seems to be determined by the orders table</a:t>
            </a:r>
            <a:endParaRPr lang="en-US" dirty="0"/>
          </a:p>
        </p:txBody>
      </p:sp>
      <p:pic>
        <p:nvPicPr>
          <p:cNvPr id="4608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EXISTS OPERATOR:-</a:t>
            </a:r>
            <a:endParaRPr lang="en-US" dirty="0"/>
          </a:p>
        </p:txBody>
      </p:sp>
      <p:pic>
        <p:nvPicPr>
          <p:cNvPr id="4710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NOT EXISTS OPERATOR:- </a:t>
            </a:r>
            <a:endParaRPr lang="en-US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2NF:</a:t>
            </a:r>
            <a:r>
              <a:rPr lang="en-US" dirty="0" smtClean="0"/>
              <a:t> Removing partial dependency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CUSTOMER (</a:t>
            </a:r>
            <a:r>
              <a:rPr lang="en-US" sz="1800" b="1" dirty="0" err="1" smtClean="0"/>
              <a:t>customer_id</a:t>
            </a:r>
            <a:r>
              <a:rPr lang="en-US" sz="1800" b="1" dirty="0" smtClean="0"/>
              <a:t>, </a:t>
            </a:r>
            <a:r>
              <a:rPr lang="en-US" sz="1800" dirty="0" err="1" smtClean="0"/>
              <a:t>customer_name</a:t>
            </a:r>
            <a:r>
              <a:rPr lang="en-US" sz="1800" dirty="0" smtClean="0"/>
              <a:t> , </a:t>
            </a:r>
            <a:r>
              <a:rPr lang="en-US" sz="1800" dirty="0" err="1" smtClean="0"/>
              <a:t>customer_phone</a:t>
            </a:r>
            <a:r>
              <a:rPr lang="en-US" sz="1800" dirty="0" smtClean="0"/>
              <a:t>, </a:t>
            </a:r>
            <a:r>
              <a:rPr lang="en-US" sz="1800" dirty="0" err="1" smtClean="0"/>
              <a:t>customer_address</a:t>
            </a:r>
            <a:r>
              <a:rPr lang="en-US" sz="1800" dirty="0" smtClean="0"/>
              <a:t> , </a:t>
            </a:r>
            <a:r>
              <a:rPr lang="en-US" sz="1800" i="1" dirty="0" err="1" smtClean="0"/>
              <a:t>waiter_id</a:t>
            </a:r>
            <a:r>
              <a:rPr lang="en-US" sz="1800" dirty="0" smtClean="0"/>
              <a:t>)</a:t>
            </a:r>
          </a:p>
          <a:p>
            <a:r>
              <a:rPr lang="en-CA" sz="1800" dirty="0" smtClean="0"/>
              <a:t>CHEF(</a:t>
            </a:r>
            <a:r>
              <a:rPr lang="en-CA" sz="1800" b="1" dirty="0" err="1" smtClean="0"/>
              <a:t>chef_id</a:t>
            </a:r>
            <a:r>
              <a:rPr lang="en-CA" sz="1800" b="1" dirty="0" smtClean="0"/>
              <a:t> </a:t>
            </a:r>
            <a:r>
              <a:rPr lang="en-CA" sz="1800" dirty="0" smtClean="0"/>
              <a:t>, </a:t>
            </a:r>
            <a:r>
              <a:rPr lang="en-CA" sz="1800" dirty="0" err="1" smtClean="0"/>
              <a:t>chef_name</a:t>
            </a:r>
            <a:r>
              <a:rPr lang="en-CA" sz="1800" dirty="0" smtClean="0"/>
              <a:t> , </a:t>
            </a:r>
            <a:r>
              <a:rPr lang="en-CA" sz="1800" dirty="0" err="1" smtClean="0"/>
              <a:t>chef_salary</a:t>
            </a:r>
            <a:r>
              <a:rPr lang="en-CA" sz="1800" dirty="0" smtClean="0"/>
              <a:t> ,</a:t>
            </a:r>
            <a:r>
              <a:rPr lang="en-CA" sz="1800" dirty="0" err="1" smtClean="0"/>
              <a:t>chef_hiredate</a:t>
            </a:r>
            <a:r>
              <a:rPr lang="en-CA" sz="1800" dirty="0" smtClean="0"/>
              <a:t>)</a:t>
            </a:r>
          </a:p>
          <a:p>
            <a:r>
              <a:rPr lang="en-CA" sz="1800" dirty="0" smtClean="0"/>
              <a:t>CAFE (</a:t>
            </a:r>
            <a:r>
              <a:rPr lang="en-CA" sz="1800" b="1" dirty="0" err="1" smtClean="0"/>
              <a:t>café_id</a:t>
            </a:r>
            <a:r>
              <a:rPr lang="en-CA" sz="1800" b="1" dirty="0" smtClean="0"/>
              <a:t> </a:t>
            </a:r>
            <a:r>
              <a:rPr lang="en-CA" sz="1800" dirty="0" smtClean="0"/>
              <a:t>, </a:t>
            </a:r>
            <a:r>
              <a:rPr lang="en-CA" sz="1800" dirty="0" err="1" smtClean="0"/>
              <a:t>café_name</a:t>
            </a:r>
            <a:r>
              <a:rPr lang="en-CA" sz="1800" dirty="0" smtClean="0"/>
              <a:t> , </a:t>
            </a:r>
            <a:r>
              <a:rPr lang="en-CA" sz="1800" dirty="0" err="1" smtClean="0"/>
              <a:t>café_address</a:t>
            </a:r>
            <a:r>
              <a:rPr lang="en-CA" sz="1800" dirty="0" smtClean="0"/>
              <a:t> , </a:t>
            </a:r>
            <a:r>
              <a:rPr lang="en-CA" sz="1800" dirty="0" err="1" smtClean="0"/>
              <a:t>café_phone</a:t>
            </a:r>
            <a:r>
              <a:rPr lang="en-CA" sz="1800" dirty="0" smtClean="0"/>
              <a:t>)</a:t>
            </a:r>
          </a:p>
          <a:p>
            <a:r>
              <a:rPr lang="en-CA" sz="1800" dirty="0" smtClean="0"/>
              <a:t>MEAL(</a:t>
            </a:r>
            <a:r>
              <a:rPr lang="en-CA" sz="1800" b="1" dirty="0" err="1" smtClean="0"/>
              <a:t>meal_id</a:t>
            </a:r>
            <a:r>
              <a:rPr lang="en-CA" sz="1800" b="1" dirty="0" smtClean="0"/>
              <a:t> </a:t>
            </a:r>
            <a:r>
              <a:rPr lang="en-CA" sz="1800" dirty="0" smtClean="0"/>
              <a:t>, </a:t>
            </a:r>
            <a:r>
              <a:rPr lang="en-CA" sz="1800" dirty="0" err="1" smtClean="0"/>
              <a:t>meal_name</a:t>
            </a:r>
            <a:r>
              <a:rPr lang="en-CA" sz="1800" dirty="0" smtClean="0"/>
              <a:t> , </a:t>
            </a:r>
            <a:r>
              <a:rPr lang="en-CA" sz="1800" dirty="0" err="1" smtClean="0"/>
              <a:t>meal_price</a:t>
            </a:r>
            <a:r>
              <a:rPr lang="en-CA" sz="1800" dirty="0" smtClean="0"/>
              <a:t>, </a:t>
            </a:r>
            <a:r>
              <a:rPr lang="en-CA" sz="1800" dirty="0" err="1" smtClean="0"/>
              <a:t>meal_tax,</a:t>
            </a:r>
            <a:r>
              <a:rPr lang="en-CA" sz="1800" i="1" dirty="0" err="1" smtClean="0"/>
              <a:t>chef_id</a:t>
            </a:r>
            <a:r>
              <a:rPr lang="en-CA" sz="1800" dirty="0" smtClean="0"/>
              <a:t> )</a:t>
            </a:r>
          </a:p>
          <a:p>
            <a:r>
              <a:rPr lang="en-CA" sz="1800" dirty="0" smtClean="0"/>
              <a:t>WAITER (</a:t>
            </a:r>
            <a:r>
              <a:rPr lang="en-CA" sz="1800" b="1" dirty="0" err="1" smtClean="0"/>
              <a:t>waiter_id</a:t>
            </a:r>
            <a:r>
              <a:rPr lang="en-CA" sz="1800" dirty="0" smtClean="0"/>
              <a:t> , </a:t>
            </a:r>
            <a:r>
              <a:rPr lang="en-CA" sz="1800" dirty="0" err="1" smtClean="0"/>
              <a:t>waiter_name</a:t>
            </a:r>
            <a:r>
              <a:rPr lang="en-CA" sz="1800" dirty="0" smtClean="0"/>
              <a:t> , </a:t>
            </a:r>
            <a:r>
              <a:rPr lang="en-CA" sz="1800" dirty="0" err="1" smtClean="0"/>
              <a:t>waiter_salary</a:t>
            </a:r>
            <a:r>
              <a:rPr lang="en-CA" sz="1800" dirty="0" smtClean="0"/>
              <a:t>, </a:t>
            </a:r>
            <a:r>
              <a:rPr lang="en-CA" sz="1800" dirty="0" err="1" smtClean="0"/>
              <a:t>waiter_hiredate</a:t>
            </a:r>
            <a:r>
              <a:rPr lang="en-CA" sz="1800" dirty="0" smtClean="0"/>
              <a:t> )</a:t>
            </a:r>
            <a:endParaRPr lang="en-US" sz="1800" dirty="0" smtClean="0"/>
          </a:p>
          <a:p>
            <a:r>
              <a:rPr lang="en-US" sz="1800" dirty="0" smtClean="0"/>
              <a:t>ORDERS(</a:t>
            </a:r>
            <a:r>
              <a:rPr lang="en-US" sz="1800" b="1" dirty="0" err="1" smtClean="0"/>
              <a:t>orders_id</a:t>
            </a:r>
            <a:r>
              <a:rPr lang="en-US" sz="1800" dirty="0" smtClean="0"/>
              <a:t> , </a:t>
            </a:r>
            <a:r>
              <a:rPr lang="en-US" sz="1800" dirty="0" err="1" smtClean="0"/>
              <a:t>orders_time</a:t>
            </a:r>
            <a:r>
              <a:rPr lang="en-US" sz="1800" dirty="0" smtClean="0"/>
              <a:t>, </a:t>
            </a:r>
            <a:r>
              <a:rPr lang="en-US" sz="1800" i="1" dirty="0" err="1" smtClean="0"/>
              <a:t>customer_id</a:t>
            </a:r>
            <a:r>
              <a:rPr lang="en-US" sz="1800" i="1" dirty="0" smtClean="0"/>
              <a:t> , </a:t>
            </a:r>
            <a:r>
              <a:rPr lang="en-US" sz="1800" i="1" dirty="0" err="1" smtClean="0"/>
              <a:t>waiter_id</a:t>
            </a:r>
            <a:r>
              <a:rPr lang="en-US" sz="1800" i="1" dirty="0" smtClean="0"/>
              <a:t> , </a:t>
            </a:r>
            <a:r>
              <a:rPr lang="en-US" sz="1800" i="1" dirty="0" err="1" smtClean="0"/>
              <a:t>meal_id</a:t>
            </a:r>
            <a:r>
              <a:rPr lang="en-US" sz="1800" dirty="0" smtClean="0"/>
              <a:t>)</a:t>
            </a:r>
          </a:p>
          <a:p>
            <a:r>
              <a:rPr lang="en-CA" sz="1800" dirty="0" smtClean="0"/>
              <a:t>ORDERS_DETAIL(</a:t>
            </a:r>
            <a:r>
              <a:rPr lang="en-US" sz="1800" b="1" dirty="0" err="1" smtClean="0"/>
              <a:t>orders_id</a:t>
            </a:r>
            <a:r>
              <a:rPr lang="en-US" sz="1800" b="1" dirty="0" smtClean="0"/>
              <a:t>,</a:t>
            </a:r>
            <a:r>
              <a:rPr lang="en-US" sz="1800" i="1" dirty="0" smtClean="0"/>
              <a:t> </a:t>
            </a:r>
            <a:r>
              <a:rPr lang="en-US" sz="1800" b="1" i="1" dirty="0" err="1" smtClean="0"/>
              <a:t>meal_id</a:t>
            </a:r>
            <a:r>
              <a:rPr lang="en-US" sz="1800" b="1" i="1" dirty="0" smtClean="0"/>
              <a:t>,</a:t>
            </a:r>
            <a:r>
              <a:rPr lang="en-US" sz="1800" dirty="0" smtClean="0"/>
              <a:t> , </a:t>
            </a:r>
            <a:r>
              <a:rPr lang="en-US" sz="1800" dirty="0" err="1" smtClean="0"/>
              <a:t>orders_quality</a:t>
            </a:r>
            <a:r>
              <a:rPr lang="en-US" sz="1800" dirty="0" smtClean="0"/>
              <a:t> , </a:t>
            </a:r>
            <a:r>
              <a:rPr lang="en-US" sz="1800" dirty="0" err="1" smtClean="0"/>
              <a:t>orders_quantity</a:t>
            </a:r>
            <a:r>
              <a:rPr lang="en-US" sz="1800" b="1" i="1" dirty="0" smtClean="0"/>
              <a:t> ,</a:t>
            </a:r>
            <a:r>
              <a:rPr lang="en-US" sz="1800" dirty="0" err="1" smtClean="0"/>
              <a:t>orders_totalprice</a:t>
            </a:r>
            <a:r>
              <a:rPr lang="en-US" sz="1800" b="1" i="1" dirty="0" smtClean="0"/>
              <a:t> </a:t>
            </a:r>
            <a:r>
              <a:rPr lang="en-CA" sz="1800" dirty="0" smtClean="0"/>
              <a:t>)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3NF: </a:t>
            </a:r>
            <a:r>
              <a:rPr lang="en-US" dirty="0" smtClean="0"/>
              <a:t>Removing transitive dependency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CUSTOMER (</a:t>
            </a:r>
            <a:r>
              <a:rPr lang="en-US" sz="1800" b="1" dirty="0" err="1" smtClean="0"/>
              <a:t>customer_id</a:t>
            </a:r>
            <a:r>
              <a:rPr lang="en-US" sz="1800" b="1" dirty="0" smtClean="0"/>
              <a:t>, </a:t>
            </a:r>
            <a:r>
              <a:rPr lang="en-US" sz="1800" dirty="0" err="1" smtClean="0"/>
              <a:t>customer_name</a:t>
            </a:r>
            <a:r>
              <a:rPr lang="en-US" sz="1800" dirty="0" smtClean="0"/>
              <a:t> , </a:t>
            </a:r>
            <a:r>
              <a:rPr lang="en-US" sz="1800" dirty="0" err="1" smtClean="0"/>
              <a:t>customer_phone</a:t>
            </a:r>
            <a:r>
              <a:rPr lang="en-US" sz="1800" dirty="0" smtClean="0"/>
              <a:t>, </a:t>
            </a:r>
            <a:r>
              <a:rPr lang="en-US" sz="1800" dirty="0" err="1" smtClean="0"/>
              <a:t>customer_address</a:t>
            </a:r>
            <a:r>
              <a:rPr lang="en-US" sz="1800" dirty="0" smtClean="0"/>
              <a:t> , </a:t>
            </a:r>
            <a:r>
              <a:rPr lang="en-US" sz="1800" i="1" dirty="0" err="1" smtClean="0"/>
              <a:t>waiter_id</a:t>
            </a:r>
            <a:r>
              <a:rPr lang="en-US" sz="1800" dirty="0" smtClean="0"/>
              <a:t>)</a:t>
            </a:r>
          </a:p>
          <a:p>
            <a:r>
              <a:rPr lang="en-CA" sz="1800" dirty="0" smtClean="0"/>
              <a:t>CHEF(</a:t>
            </a:r>
            <a:r>
              <a:rPr lang="en-CA" sz="1800" b="1" dirty="0" err="1" smtClean="0"/>
              <a:t>chef_id</a:t>
            </a:r>
            <a:r>
              <a:rPr lang="en-CA" sz="1800" b="1" dirty="0" smtClean="0"/>
              <a:t> </a:t>
            </a:r>
            <a:r>
              <a:rPr lang="en-CA" sz="1800" dirty="0" smtClean="0"/>
              <a:t>, </a:t>
            </a:r>
            <a:r>
              <a:rPr lang="en-CA" sz="1800" dirty="0" err="1" smtClean="0"/>
              <a:t>chef_name</a:t>
            </a:r>
            <a:r>
              <a:rPr lang="en-CA" sz="1800" dirty="0" smtClean="0"/>
              <a:t> , </a:t>
            </a:r>
            <a:r>
              <a:rPr lang="en-CA" sz="1800" dirty="0" err="1" smtClean="0"/>
              <a:t>chef_salary</a:t>
            </a:r>
            <a:r>
              <a:rPr lang="en-CA" sz="1800" dirty="0" smtClean="0"/>
              <a:t> ,</a:t>
            </a:r>
            <a:r>
              <a:rPr lang="en-CA" sz="1800" dirty="0" err="1" smtClean="0"/>
              <a:t>chef_hiredate</a:t>
            </a:r>
            <a:r>
              <a:rPr lang="en-CA" sz="1800" dirty="0" smtClean="0"/>
              <a:t>)</a:t>
            </a:r>
          </a:p>
          <a:p>
            <a:r>
              <a:rPr lang="en-CA" sz="1800" dirty="0" smtClean="0"/>
              <a:t>CAFE (</a:t>
            </a:r>
            <a:r>
              <a:rPr lang="en-CA" sz="1800" b="1" dirty="0" err="1" smtClean="0"/>
              <a:t>café_id</a:t>
            </a:r>
            <a:r>
              <a:rPr lang="en-CA" sz="1800" b="1" dirty="0" smtClean="0"/>
              <a:t> </a:t>
            </a:r>
            <a:r>
              <a:rPr lang="en-CA" sz="1800" dirty="0" smtClean="0"/>
              <a:t>, </a:t>
            </a:r>
            <a:r>
              <a:rPr lang="en-CA" sz="1800" dirty="0" err="1" smtClean="0"/>
              <a:t>café_name</a:t>
            </a:r>
            <a:r>
              <a:rPr lang="en-CA" sz="1800" dirty="0" smtClean="0"/>
              <a:t> , </a:t>
            </a:r>
            <a:r>
              <a:rPr lang="en-CA" sz="1800" dirty="0" err="1" smtClean="0"/>
              <a:t>café_address</a:t>
            </a:r>
            <a:r>
              <a:rPr lang="en-CA" sz="1800" dirty="0" smtClean="0"/>
              <a:t> , </a:t>
            </a:r>
            <a:r>
              <a:rPr lang="en-CA" sz="1800" dirty="0" err="1" smtClean="0"/>
              <a:t>café_phone</a:t>
            </a:r>
            <a:r>
              <a:rPr lang="en-CA" sz="1800" dirty="0" smtClean="0"/>
              <a:t>)</a:t>
            </a:r>
          </a:p>
          <a:p>
            <a:r>
              <a:rPr lang="en-CA" sz="1800" dirty="0" smtClean="0"/>
              <a:t>MEAL(</a:t>
            </a:r>
            <a:r>
              <a:rPr lang="en-CA" sz="1800" b="1" dirty="0" err="1" smtClean="0"/>
              <a:t>meal_id</a:t>
            </a:r>
            <a:r>
              <a:rPr lang="en-CA" sz="1800" b="1" dirty="0" smtClean="0"/>
              <a:t> </a:t>
            </a:r>
            <a:r>
              <a:rPr lang="en-CA" sz="1800" dirty="0" smtClean="0"/>
              <a:t>, </a:t>
            </a:r>
            <a:r>
              <a:rPr lang="en-CA" sz="1800" dirty="0" err="1" smtClean="0"/>
              <a:t>meal_name</a:t>
            </a:r>
            <a:r>
              <a:rPr lang="en-CA" sz="1800" dirty="0" smtClean="0"/>
              <a:t> , </a:t>
            </a:r>
            <a:r>
              <a:rPr lang="en-CA" sz="1800" dirty="0" err="1" smtClean="0"/>
              <a:t>meal_price</a:t>
            </a:r>
            <a:r>
              <a:rPr lang="en-CA" sz="1800" dirty="0" smtClean="0"/>
              <a:t>, </a:t>
            </a:r>
            <a:r>
              <a:rPr lang="en-CA" sz="1800" dirty="0" err="1" smtClean="0"/>
              <a:t>meal_tax,</a:t>
            </a:r>
            <a:r>
              <a:rPr lang="en-CA" sz="1800" i="1" dirty="0" err="1" smtClean="0"/>
              <a:t>chef_id</a:t>
            </a:r>
            <a:r>
              <a:rPr lang="en-CA" sz="1800" dirty="0" smtClean="0"/>
              <a:t> )</a:t>
            </a:r>
          </a:p>
          <a:p>
            <a:r>
              <a:rPr lang="en-CA" sz="1800" dirty="0" smtClean="0"/>
              <a:t>WAITER (</a:t>
            </a:r>
            <a:r>
              <a:rPr lang="en-CA" sz="1800" b="1" dirty="0" err="1" smtClean="0"/>
              <a:t>waiter_id</a:t>
            </a:r>
            <a:r>
              <a:rPr lang="en-CA" sz="1800" dirty="0" smtClean="0"/>
              <a:t> , </a:t>
            </a:r>
            <a:r>
              <a:rPr lang="en-CA" sz="1800" dirty="0" err="1" smtClean="0"/>
              <a:t>waiter_name</a:t>
            </a:r>
            <a:r>
              <a:rPr lang="en-CA" sz="1800" dirty="0" smtClean="0"/>
              <a:t> , </a:t>
            </a:r>
            <a:r>
              <a:rPr lang="en-CA" sz="1800" dirty="0" err="1" smtClean="0"/>
              <a:t>waiter_salary</a:t>
            </a:r>
            <a:r>
              <a:rPr lang="en-CA" sz="1800" dirty="0" smtClean="0"/>
              <a:t>, </a:t>
            </a:r>
            <a:r>
              <a:rPr lang="en-CA" sz="1800" dirty="0" err="1" smtClean="0"/>
              <a:t>waiter_hiredate</a:t>
            </a:r>
            <a:r>
              <a:rPr lang="en-CA" sz="1800" dirty="0" smtClean="0"/>
              <a:t> )</a:t>
            </a:r>
            <a:endParaRPr lang="en-US" sz="1800" dirty="0" smtClean="0"/>
          </a:p>
          <a:p>
            <a:r>
              <a:rPr lang="en-US" sz="1800" dirty="0" smtClean="0"/>
              <a:t>ORDERS(</a:t>
            </a:r>
            <a:r>
              <a:rPr lang="en-US" sz="1800" b="1" dirty="0" err="1" smtClean="0"/>
              <a:t>orders_id</a:t>
            </a:r>
            <a:r>
              <a:rPr lang="en-US" sz="1800" dirty="0" smtClean="0"/>
              <a:t>, </a:t>
            </a:r>
            <a:r>
              <a:rPr lang="en-US" sz="1800" dirty="0" err="1" smtClean="0"/>
              <a:t>orders_status</a:t>
            </a:r>
            <a:r>
              <a:rPr lang="en-US" sz="1800" dirty="0" smtClean="0"/>
              <a:t> , </a:t>
            </a:r>
            <a:r>
              <a:rPr lang="en-US" sz="1800" dirty="0" err="1" smtClean="0"/>
              <a:t>orders_time</a:t>
            </a:r>
            <a:r>
              <a:rPr lang="en-US" sz="1800" dirty="0" smtClean="0"/>
              <a:t>, </a:t>
            </a:r>
            <a:r>
              <a:rPr lang="en-US" sz="1800" i="1" dirty="0" err="1" smtClean="0"/>
              <a:t>customer_id</a:t>
            </a:r>
            <a:r>
              <a:rPr lang="en-US" sz="1800" i="1" dirty="0" smtClean="0"/>
              <a:t> , </a:t>
            </a:r>
            <a:r>
              <a:rPr lang="en-US" sz="1800" i="1" dirty="0" err="1" smtClean="0"/>
              <a:t>waiter_id</a:t>
            </a:r>
            <a:r>
              <a:rPr lang="en-US" sz="1800" i="1" dirty="0" smtClean="0"/>
              <a:t> , </a:t>
            </a:r>
            <a:r>
              <a:rPr lang="en-US" sz="1800" i="1" dirty="0" err="1" smtClean="0"/>
              <a:t>meal_id</a:t>
            </a:r>
            <a:r>
              <a:rPr lang="en-US" sz="1800" dirty="0" smtClean="0"/>
              <a:t>)</a:t>
            </a:r>
          </a:p>
          <a:p>
            <a:r>
              <a:rPr lang="en-CA" sz="1800" dirty="0" smtClean="0"/>
              <a:t>ORDERS_DETAIL(</a:t>
            </a:r>
            <a:r>
              <a:rPr lang="en-US" sz="1800" b="1" dirty="0" err="1" smtClean="0"/>
              <a:t>orders_id</a:t>
            </a:r>
            <a:r>
              <a:rPr lang="en-US" sz="1800" b="1" dirty="0" smtClean="0"/>
              <a:t>,</a:t>
            </a:r>
            <a:r>
              <a:rPr lang="en-US" sz="1800" i="1" dirty="0" smtClean="0"/>
              <a:t> </a:t>
            </a:r>
            <a:r>
              <a:rPr lang="en-US" sz="1800" b="1" i="1" dirty="0" err="1" smtClean="0"/>
              <a:t>meal_id</a:t>
            </a:r>
            <a:r>
              <a:rPr lang="en-US" sz="1800" b="1" i="1" dirty="0" smtClean="0"/>
              <a:t>,</a:t>
            </a:r>
            <a:r>
              <a:rPr lang="en-US" sz="1800" dirty="0" smtClean="0"/>
              <a:t> , </a:t>
            </a:r>
            <a:r>
              <a:rPr lang="en-US" sz="1800" dirty="0" err="1" smtClean="0"/>
              <a:t>orders_quality</a:t>
            </a:r>
            <a:r>
              <a:rPr lang="en-US" sz="1800" dirty="0" smtClean="0"/>
              <a:t> , </a:t>
            </a:r>
            <a:r>
              <a:rPr lang="en-US" sz="1800" dirty="0" err="1" smtClean="0"/>
              <a:t>orders_quantity</a:t>
            </a:r>
            <a:r>
              <a:rPr lang="en-US" sz="1800" b="1" i="1" dirty="0" smtClean="0"/>
              <a:t> ,</a:t>
            </a:r>
            <a:r>
              <a:rPr lang="en-US" sz="1800" dirty="0" err="1" smtClean="0"/>
              <a:t>orders_totalprice</a:t>
            </a:r>
            <a:r>
              <a:rPr lang="en-US" sz="1800" b="1" i="1" dirty="0" smtClean="0"/>
              <a:t> </a:t>
            </a:r>
            <a:r>
              <a:rPr lang="en-CA" sz="1800" dirty="0" smtClean="0"/>
              <a:t>)</a:t>
            </a:r>
            <a:endParaRPr lang="en-US" dirty="0" smtClean="0"/>
          </a:p>
          <a:p>
            <a:r>
              <a:rPr lang="en-CA" sz="1800" dirty="0" smtClean="0"/>
              <a:t>PRICE(</a:t>
            </a:r>
            <a:r>
              <a:rPr lang="en-US" sz="1800" b="1" dirty="0" err="1" smtClean="0"/>
              <a:t>orders_id</a:t>
            </a:r>
            <a:r>
              <a:rPr lang="en-US" sz="1800" b="1" dirty="0" smtClean="0"/>
              <a:t>,</a:t>
            </a:r>
            <a:r>
              <a:rPr lang="en-US" sz="1800" i="1" dirty="0" smtClean="0"/>
              <a:t> </a:t>
            </a:r>
            <a:r>
              <a:rPr lang="en-US" sz="1800" b="1" i="1" dirty="0" err="1" smtClean="0"/>
              <a:t>meal_id</a:t>
            </a:r>
            <a:r>
              <a:rPr lang="en-US" sz="1800" b="1" i="1" dirty="0" smtClean="0"/>
              <a:t>,</a:t>
            </a:r>
            <a:r>
              <a:rPr lang="en-US" sz="1800" dirty="0" smtClean="0"/>
              <a:t> </a:t>
            </a:r>
            <a:r>
              <a:rPr lang="en-US" sz="1800" dirty="0" err="1" smtClean="0"/>
              <a:t>orders_totalprice</a:t>
            </a:r>
            <a:r>
              <a:rPr lang="en-US" sz="1800" dirty="0" smtClean="0"/>
              <a:t> ,</a:t>
            </a:r>
            <a:r>
              <a:rPr lang="en-CA" sz="1800" dirty="0" smtClean="0"/>
              <a:t> </a:t>
            </a:r>
            <a:r>
              <a:rPr lang="en-CA" sz="1800" dirty="0" err="1" smtClean="0"/>
              <a:t>meal_tax</a:t>
            </a:r>
            <a:r>
              <a:rPr lang="en-CA" sz="1800" dirty="0" smtClean="0"/>
              <a:t>, , </a:t>
            </a:r>
            <a:r>
              <a:rPr lang="en-CA" sz="1800" dirty="0" err="1" smtClean="0"/>
              <a:t>meal_price</a:t>
            </a:r>
            <a:r>
              <a:rPr lang="en-CA" sz="1800" dirty="0" smtClean="0"/>
              <a:t>)</a:t>
            </a:r>
            <a:endParaRPr lang="en-US" sz="1800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ER DIAGRAM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59" y="15271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BUSINESS RULES AND CONSTRAINTS:-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CA" sz="1600" dirty="0" err="1" smtClean="0"/>
              <a:t>Order_date</a:t>
            </a:r>
            <a:r>
              <a:rPr lang="en-CA" sz="1600" dirty="0" smtClean="0"/>
              <a:t> must be a significant date in past.</a:t>
            </a:r>
          </a:p>
          <a:p>
            <a:r>
              <a:rPr lang="en-CA" sz="1600" dirty="0" err="1" smtClean="0"/>
              <a:t>Customer_id</a:t>
            </a:r>
            <a:r>
              <a:rPr lang="en-CA" sz="1600" dirty="0" smtClean="0"/>
              <a:t> must be stand-out.</a:t>
            </a:r>
          </a:p>
          <a:p>
            <a:r>
              <a:rPr lang="en-CA" sz="1600" dirty="0" err="1" smtClean="0"/>
              <a:t>Extended_price</a:t>
            </a:r>
            <a:r>
              <a:rPr lang="en-CA" sz="1600" dirty="0" smtClean="0"/>
              <a:t> must not be lesser than </a:t>
            </a:r>
            <a:r>
              <a:rPr lang="en-CA" sz="1600" dirty="0" err="1" smtClean="0"/>
              <a:t>meal_price</a:t>
            </a:r>
            <a:r>
              <a:rPr lang="en-CA" sz="1600" dirty="0" smtClean="0"/>
              <a:t>.</a:t>
            </a:r>
          </a:p>
          <a:p>
            <a:r>
              <a:rPr lang="en-CA" sz="1600" dirty="0" smtClean="0"/>
              <a:t>No cell should be invalid.</a:t>
            </a:r>
          </a:p>
          <a:p>
            <a:r>
              <a:rPr lang="en-CA" sz="1600" dirty="0" smtClean="0"/>
              <a:t>Foreign keys must be set to deal with the correct data keep up associations between components.</a:t>
            </a:r>
          </a:p>
          <a:p>
            <a:r>
              <a:rPr lang="en-CA" sz="1600" dirty="0" err="1" smtClean="0"/>
              <a:t>Order_id</a:t>
            </a:r>
            <a:r>
              <a:rPr lang="en-CA" sz="1600" dirty="0" smtClean="0"/>
              <a:t>  should remain same in one </a:t>
            </a:r>
            <a:r>
              <a:rPr lang="en-CA" sz="1600" dirty="0" err="1" smtClean="0"/>
              <a:t>order_details</a:t>
            </a:r>
            <a:r>
              <a:rPr lang="en-CA" sz="1600" dirty="0" smtClean="0"/>
              <a:t> table.</a:t>
            </a:r>
          </a:p>
          <a:p>
            <a:r>
              <a:rPr lang="en-CA" sz="1600" dirty="0" smtClean="0"/>
              <a:t>Calculation of total price must be performed toward the complete of demand and ought to have been appeared on the receipt figuratively speaking.</a:t>
            </a:r>
          </a:p>
          <a:p>
            <a:pPr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smtClean="0"/>
              <a:t>CREATE TABLE Statements:-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000" dirty="0" smtClean="0"/>
              <a:t>CREATE TABLE "SYSTEM"."CUSTOMER" </a:t>
            </a:r>
          </a:p>
          <a:p>
            <a:pPr>
              <a:buNone/>
            </a:pPr>
            <a:r>
              <a:rPr lang="en-US" sz="1000" dirty="0" smtClean="0"/>
              <a:t>   (	"CUSTOMER_ID" NUMBER(*,0) NOT NULL ENABLE, </a:t>
            </a:r>
          </a:p>
          <a:p>
            <a:pPr>
              <a:buNone/>
            </a:pPr>
            <a:r>
              <a:rPr lang="en-US" sz="1000" dirty="0" smtClean="0"/>
              <a:t>	"CUSTOMER_NAME" VARCHAR2(20 BYTE) NOT NULL ENABLE, </a:t>
            </a:r>
          </a:p>
          <a:p>
            <a:pPr>
              <a:buNone/>
            </a:pPr>
            <a:r>
              <a:rPr lang="en-US" sz="1000" dirty="0" smtClean="0"/>
              <a:t>	"CUSTOMER_ADDRESS" VARCHAR2(40 BYTE), </a:t>
            </a:r>
          </a:p>
          <a:p>
            <a:pPr>
              <a:buNone/>
            </a:pPr>
            <a:r>
              <a:rPr lang="en-US" sz="1000" dirty="0" smtClean="0"/>
              <a:t>	"CUSTOMER_PHONE" NUMBER(*,0), </a:t>
            </a:r>
          </a:p>
          <a:p>
            <a:pPr>
              <a:buNone/>
            </a:pPr>
            <a:r>
              <a:rPr lang="en-US" sz="1000" dirty="0" smtClean="0"/>
              <a:t>	 CONSTRAINT "CUSTOMER_PK" PRIMARY KEY ("CUSTOMER_ID");</a:t>
            </a:r>
          </a:p>
          <a:p>
            <a:pPr>
              <a:buNone/>
            </a:pPr>
            <a:endParaRPr lang="en-US" sz="1000" dirty="0" smtClean="0"/>
          </a:p>
          <a:p>
            <a:r>
              <a:rPr lang="en-US" sz="1000" dirty="0" smtClean="0"/>
              <a:t> CREATE TABLE "SYSTEM"."CAFE" </a:t>
            </a:r>
          </a:p>
          <a:p>
            <a:pPr>
              <a:buNone/>
            </a:pPr>
            <a:r>
              <a:rPr lang="en-US" sz="1000" dirty="0" smtClean="0"/>
              <a:t>   (	"CAFE_ID" NUMBER(*,0) NOT NULL ENABLE, </a:t>
            </a:r>
          </a:p>
          <a:p>
            <a:pPr>
              <a:buNone/>
            </a:pPr>
            <a:r>
              <a:rPr lang="en-US" sz="1000" dirty="0" smtClean="0"/>
              <a:t>	"CAFE_NAME" VARCHAR2(20 BYTE) NOT NULL ENABLE, </a:t>
            </a:r>
          </a:p>
          <a:p>
            <a:pPr>
              <a:buNone/>
            </a:pPr>
            <a:r>
              <a:rPr lang="en-US" sz="1000" dirty="0" smtClean="0"/>
              <a:t>	"CAFÉ_ADDRESS" VARCHAR2(50 BYTE), </a:t>
            </a:r>
          </a:p>
          <a:p>
            <a:pPr>
              <a:buNone/>
            </a:pPr>
            <a:r>
              <a:rPr lang="en-US" sz="1000" dirty="0" smtClean="0"/>
              <a:t>	"CAFE_PHONE" NUMBER(*,0) NOT NULL ENABLE, </a:t>
            </a:r>
          </a:p>
          <a:p>
            <a:pPr>
              <a:buNone/>
            </a:pPr>
            <a:r>
              <a:rPr lang="en-US" sz="1000" dirty="0" smtClean="0"/>
              <a:t>	 CONSTRAINT "CAFE_PK" PRIMARY KEY ("CAFE_ID");</a:t>
            </a:r>
          </a:p>
          <a:p>
            <a:pPr>
              <a:buNone/>
            </a:pPr>
            <a:endParaRPr lang="en-CA" sz="1000" dirty="0" smtClean="0"/>
          </a:p>
          <a:p>
            <a:pPr>
              <a:buNone/>
            </a:pPr>
            <a:endParaRPr lang="en-US" sz="1000" dirty="0" smtClean="0"/>
          </a:p>
          <a:p>
            <a:r>
              <a:rPr lang="en-US" sz="1000" dirty="0" smtClean="0"/>
              <a:t>  CREATE TABLE "SYSTEM"."WAITER" </a:t>
            </a:r>
          </a:p>
          <a:p>
            <a:pPr>
              <a:buNone/>
            </a:pPr>
            <a:r>
              <a:rPr lang="en-US" sz="1000" dirty="0" smtClean="0"/>
              <a:t>   (	"WAITER_ID" NUMBER(*,0) NOT NULL ENABLE, </a:t>
            </a:r>
          </a:p>
          <a:p>
            <a:pPr>
              <a:buNone/>
            </a:pPr>
            <a:r>
              <a:rPr lang="en-US" sz="1000" dirty="0" smtClean="0"/>
              <a:t>	"WAITER_NAME" VARCHAR2(20 BYTE) NOT NULL ENABLE, </a:t>
            </a:r>
          </a:p>
          <a:p>
            <a:pPr>
              <a:buNone/>
            </a:pPr>
            <a:r>
              <a:rPr lang="en-US" sz="1000" dirty="0" smtClean="0"/>
              <a:t>	"WAITER_SALARY" FLOAT(126) NOT NULL ENABLE, </a:t>
            </a:r>
          </a:p>
          <a:p>
            <a:pPr>
              <a:buNone/>
            </a:pPr>
            <a:r>
              <a:rPr lang="en-US" sz="1000" dirty="0" smtClean="0"/>
              <a:t>	"WAITER_HIREDATE" DATE NOT NULL ENABLE, </a:t>
            </a:r>
          </a:p>
          <a:p>
            <a:pPr>
              <a:buNone/>
            </a:pPr>
            <a:r>
              <a:rPr lang="en-US" sz="1000" dirty="0" smtClean="0"/>
              <a:t>	 CONSTRAINT "WAITER_PK" PRIMARY KEY ("WAITER_ID");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1242</TotalTime>
  <Words>1047</Words>
  <Application>Microsoft Office PowerPoint</Application>
  <PresentationFormat>On-screen Show (4:3)</PresentationFormat>
  <Paragraphs>182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Civic</vt:lpstr>
      <vt:lpstr>DATABASE PROJECT Submitted To: Mehrnoush Ashrafi</vt:lpstr>
      <vt:lpstr>CUSTOMERS ORDER  INVOICE</vt:lpstr>
      <vt:lpstr>Database Identification</vt:lpstr>
      <vt:lpstr>Normalization (1NF)</vt:lpstr>
      <vt:lpstr>2NF: Removing partial dependency</vt:lpstr>
      <vt:lpstr>3NF: Removing transitive dependency</vt:lpstr>
      <vt:lpstr>ER DIAGRAM</vt:lpstr>
      <vt:lpstr>BUSINESS RULES AND CONSTRAINTS:-</vt:lpstr>
      <vt:lpstr>CREATE TABLE Statements:-</vt:lpstr>
      <vt:lpstr>CONTINOUSE:- </vt:lpstr>
      <vt:lpstr>INSERTION:- </vt:lpstr>
      <vt:lpstr>Continues :-</vt:lpstr>
      <vt:lpstr>SCREENSHOTS:- CAFÉ TABLE</vt:lpstr>
      <vt:lpstr>CHEF TABLE</vt:lpstr>
      <vt:lpstr>WAITER TABLE</vt:lpstr>
      <vt:lpstr>ORDERS TABLE</vt:lpstr>
      <vt:lpstr>Slide 17</vt:lpstr>
      <vt:lpstr>MEAK TABLE</vt:lpstr>
      <vt:lpstr>CONSTRAINT Statements:-</vt:lpstr>
      <vt:lpstr>CONTINOUSE:-</vt:lpstr>
      <vt:lpstr>INNER JOIN:-</vt:lpstr>
      <vt:lpstr>LEFT JOIN:-</vt:lpstr>
      <vt:lpstr>RIGHT JOIN:- </vt:lpstr>
      <vt:lpstr>FULL JOIN:-</vt:lpstr>
      <vt:lpstr>SELF JOIN:- </vt:lpstr>
      <vt:lpstr>CROSS JOIN:-</vt:lpstr>
      <vt:lpstr>UNION:-</vt:lpstr>
      <vt:lpstr>UNION ALL:-</vt:lpstr>
      <vt:lpstr>UNION ALL WITH WHERE :- </vt:lpstr>
      <vt:lpstr>GROUP BY:-</vt:lpstr>
      <vt:lpstr>HAVING :-</vt:lpstr>
      <vt:lpstr>DISTINCT:-</vt:lpstr>
      <vt:lpstr>NULL CONDITION:-</vt:lpstr>
      <vt:lpstr>NOT NULL CONDITION:-</vt:lpstr>
      <vt:lpstr>LIKE OPERATOR:-</vt:lpstr>
      <vt:lpstr>ORDER BY:-</vt:lpstr>
      <vt:lpstr>UPPER FUNCTION:-</vt:lpstr>
      <vt:lpstr>SUM FUNCTION:-</vt:lpstr>
      <vt:lpstr>Single-Row Sub query:-</vt:lpstr>
      <vt:lpstr>JOIN - order seems to be determined by the orders table</vt:lpstr>
      <vt:lpstr>EXISTS OPERATOR:-</vt:lpstr>
      <vt:lpstr>NOT EXISTS OPERATOR:-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Singh</dc:creator>
  <cp:lastModifiedBy>Singh</cp:lastModifiedBy>
  <cp:revision>57</cp:revision>
  <dcterms:created xsi:type="dcterms:W3CDTF">2018-08-14T21:19:46Z</dcterms:created>
  <dcterms:modified xsi:type="dcterms:W3CDTF">2018-08-17T00:10:04Z</dcterms:modified>
</cp:coreProperties>
</file>